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Unbounded"/>
      <p:regular r:id="rId12"/>
    </p:embeddedFont>
    <p:embeddedFont>
      <p:font typeface="Unbounded"/>
      <p:regular r:id="rId13"/>
    </p:embeddedFont>
    <p:embeddedFont>
      <p:font typeface="Cabin"/>
      <p:regular r:id="rId14"/>
    </p:embeddedFont>
    <p:embeddedFont>
      <p:font typeface="Cabin"/>
      <p:regular r:id="rId15"/>
    </p:embeddedFont>
    <p:embeddedFont>
      <p:font typeface="Cabin"/>
      <p:regular r:id="rId16"/>
    </p:embeddedFont>
    <p:embeddedFont>
      <p:font typeface="Cabin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47286"/>
            <a:ext cx="7468553" cy="2134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🧱</a:t>
            </a:r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**HTML – Lenguaje de Marcado de Hipertexto**</a:t>
            </a:r>
            <a:endParaRPr lang="en-US" sz="4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30498"/>
            <a:ext cx="2816185" cy="367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✅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¿Qué es?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837724" y="3666887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HTML (HyperText Markup Language) es el lenguaje estándar para estructurar y presentar el contenido de una página web. Utiliza "etiquetas" como &lt;h1&gt;, &lt;p&gt;, &lt;img&gt; para definir elementos como títulos, párrafos o imágenes.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909661"/>
            <a:ext cx="3156228" cy="367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🎯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¿Para qué sirve?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837724" y="5546050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Sirve para organizar el contenido en una página web y darle estructura lógica. Sin HTML, un navegador no podría mostrar texto, imágenes, enlaces ni formularios de manera comprensible.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8299" y="533043"/>
            <a:ext cx="2473881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🌐</a:t>
            </a:r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¿Dónde se usa?</a:t>
            </a: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678299" y="1043583"/>
            <a:ext cx="7787402" cy="620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 utiliza en absolutamente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todas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las páginas web del mundo. Ya sea una simple landing page o una plataforma como YouTube, todo comienza con HTML.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678299" y="1954292"/>
            <a:ext cx="2987516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🖼️</a:t>
            </a:r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Imagen o diagrama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78299" y="2537460"/>
            <a:ext cx="7787402" cy="4631055"/>
          </a:xfrm>
          <a:prstGeom prst="roundRect">
            <a:avLst>
              <a:gd name="adj" fmla="val 628"/>
            </a:avLst>
          </a:prstGeom>
          <a:solidFill>
            <a:srgbClr val="054842"/>
          </a:solidFill>
          <a:ln/>
        </p:spPr>
      </p:sp>
      <p:sp>
        <p:nvSpPr>
          <p:cNvPr id="7" name="Shape 4"/>
          <p:cNvSpPr/>
          <p:nvPr/>
        </p:nvSpPr>
        <p:spPr>
          <a:xfrm>
            <a:off x="668655" y="2537460"/>
            <a:ext cx="7806690" cy="4631055"/>
          </a:xfrm>
          <a:prstGeom prst="roundRect">
            <a:avLst>
              <a:gd name="adj" fmla="val 628"/>
            </a:avLst>
          </a:prstGeom>
          <a:solidFill>
            <a:srgbClr val="054842"/>
          </a:solidFill>
          <a:ln/>
        </p:spPr>
      </p:sp>
      <p:sp>
        <p:nvSpPr>
          <p:cNvPr id="8" name="Text 5"/>
          <p:cNvSpPr/>
          <p:nvPr/>
        </p:nvSpPr>
        <p:spPr>
          <a:xfrm>
            <a:off x="862370" y="2682716"/>
            <a:ext cx="7419261" cy="4340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highlight>
                  <a:srgbClr val="0548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html&lt;!DOCTYPE html&gt;&lt;html&gt;&lt;head&gt;&lt;title&gt;Mi primera página&lt;/title&gt;&lt;/head&gt;&lt;body&gt;&lt;h1&gt;¡Hola, mundo!&lt;/h1&gt;&lt;p&gt;Este es un párrafo de ejemplo.&lt;/p&gt;&lt;img src="imagen.jpg" alt="Mi imagen"&gt;&lt;/body&gt;&lt;/html&gt;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78299" y="7386518"/>
            <a:ext cx="7787402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🖼️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Esto es la estructura típica de una página web en HTML.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222069"/>
            <a:ext cx="4500443" cy="367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🌟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¿Por qué es importante?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837724" y="3858458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Porque es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la base del desarrollo web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 Sin HTML no podrías mostrar ni estructurar contenido; es el esqueleto sobre el que se aplican los estilos (CSS) y funciones interactivas (JavaScript).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2025-07-07T16:50:57Z</dcterms:created>
  <dcterms:modified xsi:type="dcterms:W3CDTF">2025-07-07T16:50:57Z</dcterms:modified>
</cp:coreProperties>
</file>